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5"/>
  </p:handoutMasterIdLst>
  <p:sldIdLst>
    <p:sldId id="335" r:id="rId2"/>
    <p:sldId id="336" r:id="rId3"/>
    <p:sldId id="334" r:id="rId4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232"/>
    <a:srgbClr val="73C8CF"/>
    <a:srgbClr val="4BC2BB"/>
    <a:srgbClr val="FC9E34"/>
    <a:srgbClr val="6DD5CF"/>
    <a:srgbClr val="24B24B"/>
    <a:srgbClr val="DDE6E8"/>
    <a:srgbClr val="2B6C7D"/>
    <a:srgbClr val="FE9853"/>
    <a:srgbClr val="367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21" autoAdjust="0"/>
    <p:restoredTop sz="94660"/>
  </p:normalViewPr>
  <p:slideViewPr>
    <p:cSldViewPr>
      <p:cViewPr varScale="1">
        <p:scale>
          <a:sx n="82" d="100"/>
          <a:sy n="82" d="100"/>
        </p:scale>
        <p:origin x="81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1228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87B9C6B-63FD-7E91-C974-4634B03A75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B01792-13A2-DE8A-B278-54023C2503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7905E-CE3D-42DD-B3C8-D672D21A21A4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80A4E1-A8C4-93D1-D982-485D5AA39E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76B57-2A8D-8B17-2D9F-16B063836C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0DCB1-9EF9-483A-A70E-672837BEC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81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977975-2880-C676-FA6F-C6B33798ED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5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977975-2880-C676-FA6F-C6B33798ED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3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977975-2880-C676-FA6F-C6B33798ED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682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9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977975-2880-C676-FA6F-C6B33798ED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0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7913B0-9482-E6F0-09D2-E8BF998BCC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0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5" r:id="rId2"/>
    <p:sldLayoutId id="2147483683" r:id="rId3"/>
    <p:sldLayoutId id="2147483686" r:id="rId4"/>
    <p:sldLayoutId id="2147483684" r:id="rId5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B7A10-B466-4F29-715F-A63486D9E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05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B9573-D6F2-9399-1D0B-3AD1EBC9D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B232C443-A80D-8946-88E6-BF1754B40258}"/>
              </a:ext>
            </a:extLst>
          </p:cNvPr>
          <p:cNvSpPr txBox="1"/>
          <p:nvPr/>
        </p:nvSpPr>
        <p:spPr>
          <a:xfrm flipH="1">
            <a:off x="4038599" y="990600"/>
            <a:ext cx="7086600" cy="15081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4900" dirty="0">
                <a:solidFill>
                  <a:srgbClr val="4BC2BB"/>
                </a:solidFill>
                <a:latin typeface="Vastago Grotesk SemiBold" panose="00000700000000000000" pitchFamily="50" charset="0"/>
                <a:ea typeface="Roboto" panose="02000000000000000000" pitchFamily="2" charset="0"/>
                <a:cs typeface="Rubik" pitchFamily="2" charset="-79"/>
              </a:rPr>
              <a:t>FEBS</a:t>
            </a:r>
            <a:r>
              <a:rPr lang="en-US" sz="4900" dirty="0">
                <a:solidFill>
                  <a:srgbClr val="4BC2BB"/>
                </a:solidFill>
                <a:latin typeface="Vastago Grotesk SemiBold" panose="00000700000000000000" pitchFamily="50" charset="0"/>
                <a:ea typeface="Roboto" panose="02000000000000000000" pitchFamily="2" charset="0"/>
                <a:cs typeface="Rubik" pitchFamily="2" charset="-79"/>
              </a:rPr>
              <a:t>3+</a:t>
            </a:r>
          </a:p>
          <a:p>
            <a:r>
              <a:rPr lang="en-US" sz="4900" dirty="0">
                <a:solidFill>
                  <a:srgbClr val="4BC2BB"/>
                </a:solidFill>
                <a:latin typeface="Vastago Grotesk SemiBold" panose="00000700000000000000" pitchFamily="50" charset="0"/>
                <a:ea typeface="Roboto" panose="02000000000000000000" pitchFamily="2" charset="0"/>
                <a:cs typeface="Rubik" pitchFamily="2" charset="-79"/>
              </a:rPr>
              <a:t>MEETING</a:t>
            </a:r>
          </a:p>
        </p:txBody>
      </p:sp>
      <p:sp>
        <p:nvSpPr>
          <p:cNvPr id="3" name="7 CuadroTexto">
            <a:extLst>
              <a:ext uri="{FF2B5EF4-FFF2-40B4-BE49-F238E27FC236}">
                <a16:creationId xmlns:a16="http://schemas.microsoft.com/office/drawing/2014/main" id="{711164B4-18F0-9A1F-3179-8A005DB6BA53}"/>
              </a:ext>
            </a:extLst>
          </p:cNvPr>
          <p:cNvSpPr txBox="1"/>
          <p:nvPr/>
        </p:nvSpPr>
        <p:spPr>
          <a:xfrm>
            <a:off x="4038600" y="3810000"/>
            <a:ext cx="6858000" cy="163313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Lorem Ipsum</a:t>
            </a:r>
            <a:r>
              <a:rPr lang="en-US" sz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1200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popularised</a:t>
            </a:r>
            <a:r>
              <a:rPr lang="en-US" sz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in the 1960s with the release of Letraset sheets containing Lorem Ipsum passages, and more recently with desktop publishing software like Aldus PageMaker including versions of Lorem Ipsum.</a:t>
            </a:r>
            <a:endParaRPr lang="en-US" sz="1200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4" name="7 CuadroTexto">
            <a:extLst>
              <a:ext uri="{FF2B5EF4-FFF2-40B4-BE49-F238E27FC236}">
                <a16:creationId xmlns:a16="http://schemas.microsoft.com/office/drawing/2014/main" id="{A818A759-B51E-4701-D0EC-BE9301B42E2C}"/>
              </a:ext>
            </a:extLst>
          </p:cNvPr>
          <p:cNvSpPr txBox="1"/>
          <p:nvPr/>
        </p:nvSpPr>
        <p:spPr>
          <a:xfrm>
            <a:off x="4038600" y="2904140"/>
            <a:ext cx="6781800" cy="2616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sz="1700" b="1" i="0" dirty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rPr>
              <a:t>Lorem ipsum is simply a dummy….</a:t>
            </a:r>
            <a:endParaRPr lang="en-US" sz="1700" b="1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8A017F-90DA-61A4-993A-97EF0C5F3BAA}"/>
              </a:ext>
            </a:extLst>
          </p:cNvPr>
          <p:cNvCxnSpPr>
            <a:cxnSpLocks/>
          </p:cNvCxnSpPr>
          <p:nvPr/>
        </p:nvCxnSpPr>
        <p:spPr>
          <a:xfrm>
            <a:off x="4038600" y="3351689"/>
            <a:ext cx="6781800" cy="0"/>
          </a:xfrm>
          <a:prstGeom prst="line">
            <a:avLst/>
          </a:prstGeom>
          <a:ln w="6350">
            <a:solidFill>
              <a:srgbClr val="73C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CB6A3D-F786-FD09-3E49-E5F3D2EF045C}"/>
              </a:ext>
            </a:extLst>
          </p:cNvPr>
          <p:cNvCxnSpPr>
            <a:cxnSpLocks/>
          </p:cNvCxnSpPr>
          <p:nvPr/>
        </p:nvCxnSpPr>
        <p:spPr>
          <a:xfrm>
            <a:off x="4038601" y="2742089"/>
            <a:ext cx="6781799" cy="0"/>
          </a:xfrm>
          <a:prstGeom prst="line">
            <a:avLst/>
          </a:prstGeom>
          <a:ln w="6350">
            <a:solidFill>
              <a:srgbClr val="73C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68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A3354-2BB8-01C9-E2B3-E128F508C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>
            <a:extLst>
              <a:ext uri="{FF2B5EF4-FFF2-40B4-BE49-F238E27FC236}">
                <a16:creationId xmlns:a16="http://schemas.microsoft.com/office/drawing/2014/main" id="{9E017FDB-4424-8412-0EB7-F50FED05474C}"/>
              </a:ext>
            </a:extLst>
          </p:cNvPr>
          <p:cNvSpPr txBox="1"/>
          <p:nvPr/>
        </p:nvSpPr>
        <p:spPr>
          <a:xfrm flipH="1">
            <a:off x="4038599" y="990600"/>
            <a:ext cx="7086600" cy="15081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4900" dirty="0">
                <a:solidFill>
                  <a:srgbClr val="4BC2BB"/>
                </a:solidFill>
                <a:latin typeface="Vastago Grotesk SemiBold" panose="00000700000000000000" pitchFamily="50" charset="0"/>
                <a:ea typeface="Roboto" panose="02000000000000000000" pitchFamily="2" charset="0"/>
                <a:cs typeface="Rubik" pitchFamily="2" charset="-79"/>
              </a:rPr>
              <a:t>FEBS</a:t>
            </a:r>
            <a:r>
              <a:rPr lang="en-US" sz="4900" dirty="0">
                <a:solidFill>
                  <a:srgbClr val="4BC2BB"/>
                </a:solidFill>
                <a:latin typeface="Vastago Grotesk SemiBold" panose="00000700000000000000" pitchFamily="50" charset="0"/>
                <a:ea typeface="Roboto" panose="02000000000000000000" pitchFamily="2" charset="0"/>
                <a:cs typeface="Rubik" pitchFamily="2" charset="-79"/>
              </a:rPr>
              <a:t>3+</a:t>
            </a:r>
          </a:p>
          <a:p>
            <a:r>
              <a:rPr lang="en-US" sz="4900" dirty="0">
                <a:solidFill>
                  <a:srgbClr val="4BC2BB"/>
                </a:solidFill>
                <a:latin typeface="Vastago Grotesk SemiBold" panose="00000700000000000000" pitchFamily="50" charset="0"/>
                <a:ea typeface="Roboto" panose="02000000000000000000" pitchFamily="2" charset="0"/>
                <a:cs typeface="Rubik" pitchFamily="2" charset="-79"/>
              </a:rPr>
              <a:t>MEETING</a:t>
            </a:r>
          </a:p>
        </p:txBody>
      </p:sp>
      <p:sp>
        <p:nvSpPr>
          <p:cNvPr id="13" name="7 CuadroTexto">
            <a:extLst>
              <a:ext uri="{FF2B5EF4-FFF2-40B4-BE49-F238E27FC236}">
                <a16:creationId xmlns:a16="http://schemas.microsoft.com/office/drawing/2014/main" id="{C6A0BAA8-4FAB-338B-0796-B475793B5B42}"/>
              </a:ext>
            </a:extLst>
          </p:cNvPr>
          <p:cNvSpPr txBox="1"/>
          <p:nvPr/>
        </p:nvSpPr>
        <p:spPr>
          <a:xfrm>
            <a:off x="4038600" y="3810000"/>
            <a:ext cx="6858000" cy="163313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rgbClr val="0B2232"/>
                </a:solidFill>
                <a:latin typeface="Roboto" pitchFamily="2" charset="0"/>
                <a:ea typeface="Roboto" pitchFamily="2" charset="0"/>
              </a:rPr>
              <a:t>Lorem Ipsum</a:t>
            </a:r>
            <a:r>
              <a:rPr lang="en-US" sz="1200" dirty="0">
                <a:solidFill>
                  <a:srgbClr val="0B2232"/>
                </a:solidFill>
                <a:latin typeface="Roboto" pitchFamily="2" charset="0"/>
                <a:ea typeface="Roboto" pitchFamily="2" charset="0"/>
              </a:rPr>
              <a:t>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1200" dirty="0" err="1">
                <a:solidFill>
                  <a:srgbClr val="0B2232"/>
                </a:solidFill>
                <a:latin typeface="Roboto" pitchFamily="2" charset="0"/>
                <a:ea typeface="Roboto" pitchFamily="2" charset="0"/>
              </a:rPr>
              <a:t>popularised</a:t>
            </a:r>
            <a:r>
              <a:rPr lang="en-US" sz="1200" dirty="0">
                <a:solidFill>
                  <a:srgbClr val="0B2232"/>
                </a:solidFill>
                <a:latin typeface="Roboto" pitchFamily="2" charset="0"/>
                <a:ea typeface="Roboto" pitchFamily="2" charset="0"/>
              </a:rPr>
              <a:t> in the 1960s with the release of Letraset sheets containing Lorem Ipsum passages, and more recently with desktop publishing software like Aldus PageMaker including versions of Lorem Ipsum.</a:t>
            </a:r>
            <a:endParaRPr lang="en-US" sz="1200" dirty="0">
              <a:solidFill>
                <a:srgbClr val="0B2232"/>
              </a:solidFill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4" name="7 CuadroTexto">
            <a:extLst>
              <a:ext uri="{FF2B5EF4-FFF2-40B4-BE49-F238E27FC236}">
                <a16:creationId xmlns:a16="http://schemas.microsoft.com/office/drawing/2014/main" id="{D953A5DB-4C20-374D-59D9-81CCCC4BDEE2}"/>
              </a:ext>
            </a:extLst>
          </p:cNvPr>
          <p:cNvSpPr txBox="1"/>
          <p:nvPr/>
        </p:nvSpPr>
        <p:spPr>
          <a:xfrm>
            <a:off x="4038600" y="2904140"/>
            <a:ext cx="6781800" cy="2616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sz="1700" b="1" i="0" dirty="0">
                <a:solidFill>
                  <a:srgbClr val="0B2232"/>
                </a:solidFill>
                <a:effectLst/>
                <a:latin typeface="Roboto" pitchFamily="2" charset="0"/>
                <a:ea typeface="Roboto" pitchFamily="2" charset="0"/>
              </a:rPr>
              <a:t>Lorem ipsum is simply a dummy….</a:t>
            </a:r>
            <a:endParaRPr lang="en-US" sz="1700" b="1" dirty="0">
              <a:solidFill>
                <a:srgbClr val="0B2232"/>
              </a:solidFill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42D2217-1669-3126-782F-7BC17024D30A}"/>
              </a:ext>
            </a:extLst>
          </p:cNvPr>
          <p:cNvCxnSpPr>
            <a:cxnSpLocks/>
          </p:cNvCxnSpPr>
          <p:nvPr/>
        </p:nvCxnSpPr>
        <p:spPr>
          <a:xfrm>
            <a:off x="4038600" y="3351689"/>
            <a:ext cx="6781800" cy="0"/>
          </a:xfrm>
          <a:prstGeom prst="line">
            <a:avLst/>
          </a:prstGeom>
          <a:ln w="6350">
            <a:solidFill>
              <a:srgbClr val="73C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15A9E3E-A082-D49F-E71B-C2FBB1220B1C}"/>
              </a:ext>
            </a:extLst>
          </p:cNvPr>
          <p:cNvCxnSpPr>
            <a:cxnSpLocks/>
          </p:cNvCxnSpPr>
          <p:nvPr/>
        </p:nvCxnSpPr>
        <p:spPr>
          <a:xfrm>
            <a:off x="4038601" y="2742089"/>
            <a:ext cx="6781799" cy="0"/>
          </a:xfrm>
          <a:prstGeom prst="line">
            <a:avLst/>
          </a:prstGeom>
          <a:ln w="6350">
            <a:solidFill>
              <a:srgbClr val="73C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75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4221</TotalTime>
  <Words>220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Roboto</vt:lpstr>
      <vt:lpstr>Vastago Grotesk SemiBold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pdf to ppt-test-01</dc:title>
  <dc:creator>Stevan</dc:creator>
  <cp:lastModifiedBy>Anđela Janković | 2018/0812</cp:lastModifiedBy>
  <cp:revision>280</cp:revision>
  <dcterms:created xsi:type="dcterms:W3CDTF">2021-10-10T13:20:06Z</dcterms:created>
  <dcterms:modified xsi:type="dcterms:W3CDTF">2025-09-03T11:44:59Z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2021-10-10T00:00:00Z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2021-10-10T00:00:00Z</vt:filetime>
  </property>
</Properties>
</file>